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45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7527" y="219973"/>
            <a:ext cx="4464965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4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78" y="1189062"/>
            <a:ext cx="7285351" cy="404809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 flipV="1">
            <a:off x="9523312" y="1764105"/>
            <a:ext cx="209706" cy="82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H="1" flipV="1">
            <a:off x="9103094" y="1598484"/>
            <a:ext cx="629925" cy="2482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1589" y="1194799"/>
            <a:ext cx="1188823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701" y="2058725"/>
            <a:ext cx="1207113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8015" y="3213108"/>
            <a:ext cx="731583" cy="8779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9002" y="4377546"/>
            <a:ext cx="136562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Sandon-Webb</dc:creator>
  <cp:lastModifiedBy>Laura Sandon-Webb</cp:lastModifiedBy>
  <cp:revision>3</cp:revision>
  <dcterms:created xsi:type="dcterms:W3CDTF">2021-01-21T09:18:27Z</dcterms:created>
  <dcterms:modified xsi:type="dcterms:W3CDTF">2021-01-21T09:19:43Z</dcterms:modified>
</cp:coreProperties>
</file>