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3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1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78" y="1140938"/>
            <a:ext cx="7285351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>
            <a:off x="9733018" y="1846755"/>
            <a:ext cx="4173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V="1">
            <a:off x="9733019" y="1210921"/>
            <a:ext cx="208673" cy="6358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40" y="1155452"/>
            <a:ext cx="95715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278" y="2162223"/>
            <a:ext cx="902286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421" y="3186941"/>
            <a:ext cx="1066892" cy="969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7148" y="4335518"/>
            <a:ext cx="160948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2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Sandon-Webb</dc:creator>
  <cp:lastModifiedBy>Laura Sandon-Webb</cp:lastModifiedBy>
  <cp:revision>3</cp:revision>
  <dcterms:created xsi:type="dcterms:W3CDTF">2021-01-14T10:54:27Z</dcterms:created>
  <dcterms:modified xsi:type="dcterms:W3CDTF">2021-01-14T10:55:45Z</dcterms:modified>
</cp:coreProperties>
</file>