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45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37527" y="219973"/>
            <a:ext cx="4464965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94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078" y="1169812"/>
            <a:ext cx="7285351" cy="405419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F260CE53-633F-4A41-8DE8-530E1432F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939" y="813677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8B673D-4F31-6040-B54D-D71DA5B03ECE}"/>
              </a:ext>
            </a:extLst>
          </p:cNvPr>
          <p:cNvCxnSpPr>
            <a:cxnSpLocks/>
          </p:cNvCxnSpPr>
          <p:nvPr/>
        </p:nvCxnSpPr>
        <p:spPr>
          <a:xfrm flipH="1" flipV="1">
            <a:off x="9439977" y="1588168"/>
            <a:ext cx="293042" cy="258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A6A2B6-3578-5E4A-946A-A8616A6280EC}"/>
              </a:ext>
            </a:extLst>
          </p:cNvPr>
          <p:cNvCxnSpPr>
            <a:cxnSpLocks/>
          </p:cNvCxnSpPr>
          <p:nvPr/>
        </p:nvCxnSpPr>
        <p:spPr>
          <a:xfrm flipV="1">
            <a:off x="9733019" y="1727885"/>
            <a:ext cx="669485" cy="1188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529" y="1169812"/>
            <a:ext cx="926672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8890" y="3224690"/>
            <a:ext cx="1030313" cy="96325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02235" y="4364392"/>
            <a:ext cx="1115665" cy="859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6558" y="2172645"/>
            <a:ext cx="139000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Bariol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Sandon-Webb</dc:creator>
  <cp:lastModifiedBy>Laura Sandon-Webb</cp:lastModifiedBy>
  <cp:revision>4</cp:revision>
  <dcterms:created xsi:type="dcterms:W3CDTF">2021-01-21T09:18:27Z</dcterms:created>
  <dcterms:modified xsi:type="dcterms:W3CDTF">2021-01-21T09:20:05Z</dcterms:modified>
</cp:coreProperties>
</file>