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3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37527" y="219973"/>
            <a:ext cx="4464965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1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394" y="1171930"/>
            <a:ext cx="7876715" cy="50296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H="1" flipV="1">
            <a:off x="9284111" y="1401097"/>
            <a:ext cx="448907" cy="4456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>
            <a:off x="9733019" y="1846757"/>
            <a:ext cx="409602" cy="2927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8358" y="1194121"/>
            <a:ext cx="890093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8179" y="2678460"/>
            <a:ext cx="1670449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5751" y="3681173"/>
            <a:ext cx="1231499" cy="9632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9181" y="5341956"/>
            <a:ext cx="121320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Bariol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Sandon-Webb</dc:creator>
  <cp:lastModifiedBy>Laura Sandon-Webb</cp:lastModifiedBy>
  <cp:revision>5</cp:revision>
  <dcterms:created xsi:type="dcterms:W3CDTF">2021-01-14T10:54:27Z</dcterms:created>
  <dcterms:modified xsi:type="dcterms:W3CDTF">2021-01-14T10:56:24Z</dcterms:modified>
</cp:coreProperties>
</file>