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4A9-D713-4176-8EBA-2EE9A4470ADE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8099-FBC7-495D-B922-E9CDC8420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42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4A9-D713-4176-8EBA-2EE9A4470ADE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8099-FBC7-495D-B922-E9CDC8420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032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4A9-D713-4176-8EBA-2EE9A4470ADE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8099-FBC7-495D-B922-E9CDC8420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496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4A9-D713-4176-8EBA-2EE9A4470ADE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8099-FBC7-495D-B922-E9CDC8420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974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4A9-D713-4176-8EBA-2EE9A4470ADE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8099-FBC7-495D-B922-E9CDC8420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088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4A9-D713-4176-8EBA-2EE9A4470ADE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8099-FBC7-495D-B922-E9CDC8420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61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4A9-D713-4176-8EBA-2EE9A4470ADE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8099-FBC7-495D-B922-E9CDC8420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620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4A9-D713-4176-8EBA-2EE9A4470ADE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8099-FBC7-495D-B922-E9CDC8420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202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4A9-D713-4176-8EBA-2EE9A4470ADE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8099-FBC7-495D-B922-E9CDC8420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276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4A9-D713-4176-8EBA-2EE9A4470ADE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8099-FBC7-495D-B922-E9CDC8420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350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4A9-D713-4176-8EBA-2EE9A4470ADE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8099-FBC7-495D-B922-E9CDC8420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19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B84A9-D713-4176-8EBA-2EE9A4470ADE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E8099-FBC7-495D-B922-E9CDC8420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76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bbotslangleyprimary.files.wordpress.com/2013/03/book-review-templat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6" t="515" r="3969" b="-515"/>
          <a:stretch/>
        </p:blipFill>
        <p:spPr bwMode="auto">
          <a:xfrm>
            <a:off x="-9415" y="274340"/>
            <a:ext cx="9162831" cy="630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5356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Rob Neary</cp:lastModifiedBy>
  <cp:revision>2</cp:revision>
  <cp:lastPrinted>2014-01-07T08:43:54Z</cp:lastPrinted>
  <dcterms:created xsi:type="dcterms:W3CDTF">2014-01-07T08:42:36Z</dcterms:created>
  <dcterms:modified xsi:type="dcterms:W3CDTF">2021-01-19T09:08:36Z</dcterms:modified>
</cp:coreProperties>
</file>