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17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7527" y="219973"/>
            <a:ext cx="4464965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43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BEE0AA-DD1C-4E03-84F3-E1ED39EDB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154" y="1184451"/>
            <a:ext cx="8315665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9732818" y="1266825"/>
            <a:ext cx="130320" cy="567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9404350" y="1585040"/>
            <a:ext cx="338980" cy="249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CE8BC49-5B8B-453B-BD49-C1A29B5986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9845" y="1198913"/>
            <a:ext cx="17801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EB5C9D-8329-40C1-A445-97298A491A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4799" y="2185324"/>
            <a:ext cx="1780186" cy="8535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E742CF-5C93-47A3-A47E-526861B220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0352" y="3609906"/>
            <a:ext cx="178018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8C73B1-450D-4395-ADF9-E8AFB26766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0352" y="4578280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Marie Sandon-Webb</dc:creator>
  <cp:lastModifiedBy>Laura Marie Sandon-Webb</cp:lastModifiedBy>
  <cp:revision>5</cp:revision>
  <dcterms:created xsi:type="dcterms:W3CDTF">2021-02-18T17:44:58Z</dcterms:created>
  <dcterms:modified xsi:type="dcterms:W3CDTF">2021-02-18T17:47:59Z</dcterms:modified>
</cp:coreProperties>
</file>