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71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37527" y="219973"/>
            <a:ext cx="4464965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4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9939" y="813677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9732818" y="1834096"/>
            <a:ext cx="522432" cy="337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9484052" y="1553577"/>
            <a:ext cx="259278" cy="280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6F51D27-6F1C-468A-BD63-23FBFB065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0721" y="1678412"/>
            <a:ext cx="4785775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594C0E-F7C4-4DB9-850A-0187DDA7C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4138" y="2795327"/>
            <a:ext cx="3401863" cy="71329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E0D9D57-D9DF-40ED-A66F-6F91F56B73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1882" y="2816128"/>
            <a:ext cx="1774090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646AF44-C7B3-459E-9134-8BED7EDFAE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8955" y="3574578"/>
            <a:ext cx="1774090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5A577DB-52FE-4A74-A607-426AC50CA4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64315" y="4592970"/>
            <a:ext cx="1621677" cy="877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14587" y="1179314"/>
            <a:ext cx="7285351" cy="444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7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Bariol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Marie Sandon-Webb</dc:creator>
  <cp:lastModifiedBy>Laura Marie Sandon-Webb</cp:lastModifiedBy>
  <cp:revision>5</cp:revision>
  <dcterms:created xsi:type="dcterms:W3CDTF">2021-02-24T18:28:30Z</dcterms:created>
  <dcterms:modified xsi:type="dcterms:W3CDTF">2021-02-24T18:30:49Z</dcterms:modified>
</cp:coreProperties>
</file>